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b32bf74b6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b32bf74b6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fb32bf74b6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fb32bf74b6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b32bf74b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b32bf74b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b32bf74b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fb32bf74b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b32bf74b6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b32bf74b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b32bf74b6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fb32bf74b6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b32bf74b6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b32bf74b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b32bf74b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fb32bf74b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b32bf74b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b32bf74b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b32bf74b6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fb32bf74b6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5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gif"/><Relationship Id="rId4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8.png"/><Relationship Id="rId6" Type="http://schemas.openxmlformats.org/officeDocument/2006/relationships/image" Target="../media/image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Hurricane Iselle (2014)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Hawaii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 Station based Verification </a:t>
            </a:r>
            <a:endParaRPr/>
          </a:p>
        </p:txBody>
      </p:sp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2583" y="544003"/>
            <a:ext cx="1775841" cy="1534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Google Shape;171;p22"/>
          <p:cNvCxnSpPr/>
          <p:nvPr/>
        </p:nvCxnSpPr>
        <p:spPr>
          <a:xfrm flipH="1">
            <a:off x="5042600" y="864450"/>
            <a:ext cx="2775900" cy="126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72" name="Google Shape;1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06250"/>
            <a:ext cx="3943145" cy="298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7945" y="2198400"/>
            <a:ext cx="2660920" cy="279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Resolution impact</a:t>
            </a:r>
            <a:endParaRPr/>
          </a:p>
        </p:txBody>
      </p:sp>
      <p:pic>
        <p:nvPicPr>
          <p:cNvPr id="179" name="Google Shape;1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087" y="1957362"/>
            <a:ext cx="3177191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575" y="1929350"/>
            <a:ext cx="3119562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8475" y="1957375"/>
            <a:ext cx="3035525" cy="28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Configuration</a:t>
            </a: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25" y="1853850"/>
            <a:ext cx="3510679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1673300" y="1996550"/>
            <a:ext cx="57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DO1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2091925" y="2539450"/>
            <a:ext cx="57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DO2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2177750" y="3195025"/>
            <a:ext cx="57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DO3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900" y="2039100"/>
            <a:ext cx="2502774" cy="261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6850" y="2396750"/>
            <a:ext cx="2234551" cy="154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Damage Area </a:t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8350" y="846400"/>
            <a:ext cx="5005350" cy="346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025275"/>
            <a:ext cx="4078750" cy="28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Implemented High-Res Landuse and Elevation</a:t>
            </a:r>
            <a:endParaRPr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100" y="1853850"/>
            <a:ext cx="3314905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7925" y="1954880"/>
            <a:ext cx="4250224" cy="2938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</a:t>
            </a:r>
            <a:r>
              <a:rPr lang="en"/>
              <a:t>Simulation</a:t>
            </a:r>
            <a:r>
              <a:rPr lang="en"/>
              <a:t> Period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729450" y="2078875"/>
            <a:ext cx="4518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1 - 0000 UTC 7  - 0600 UTC 9 AUG 2014 (54 hours)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Domain 2    </a:t>
            </a:r>
            <a:r>
              <a:rPr lang="en"/>
              <a:t>0000 UTC 7  - 0600 UTC 9 AUG 2014 (54 hours)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Domain 3    0000 UTC 8  - 0000 UTC 9 AUG 2014 (24 hours)</a:t>
            </a:r>
            <a:endParaRPr/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1925" y="1683000"/>
            <a:ext cx="3591149" cy="249882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p17"/>
          <p:cNvCxnSpPr/>
          <p:nvPr/>
        </p:nvCxnSpPr>
        <p:spPr>
          <a:xfrm>
            <a:off x="8014725" y="3726900"/>
            <a:ext cx="361200" cy="71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" name="Google Shape;120;p17"/>
          <p:cNvSpPr txBox="1"/>
          <p:nvPr/>
        </p:nvSpPr>
        <p:spPr>
          <a:xfrm>
            <a:off x="7320700" y="4339975"/>
            <a:ext cx="154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Landfall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1200 UTC 8 Aug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Radar Reflectivity </a:t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25" y="1967950"/>
            <a:ext cx="3359400" cy="251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8750" y="2623993"/>
            <a:ext cx="2479251" cy="2433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3650" y="497301"/>
            <a:ext cx="2251351" cy="217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59275" y="2571750"/>
            <a:ext cx="2411024" cy="234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8"/>
          <p:cNvSpPr txBox="1"/>
          <p:nvPr/>
        </p:nvSpPr>
        <p:spPr>
          <a:xfrm>
            <a:off x="3993100" y="2367350"/>
            <a:ext cx="159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11:48 UTC 8 Aug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5533575" y="542200"/>
            <a:ext cx="159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12:48 UTC 8 Aug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7444850" y="2424950"/>
            <a:ext cx="159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13:48 UTC 8 Aug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1512525" y="1674150"/>
            <a:ext cx="159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11:49 UTC 8 Aug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304225" y="4725175"/>
            <a:ext cx="272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1 - 2 hour lag in the Model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Surface Wind Speed</a:t>
            </a:r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8775" y="2082325"/>
            <a:ext cx="2889974" cy="216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7875" y="1853850"/>
            <a:ext cx="2776877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/>
          <p:nvPr/>
        </p:nvSpPr>
        <p:spPr>
          <a:xfrm>
            <a:off x="4495513" y="770100"/>
            <a:ext cx="3796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Satellite based surface wind speed not looks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reasonable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over Hawaii Island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50 kts wind speed observed during landfall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Surface Wind Speed </a:t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2712391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7191" y="2006250"/>
            <a:ext cx="2731689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1280" y="2006250"/>
            <a:ext cx="2743278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47525" y="581700"/>
            <a:ext cx="1797026" cy="134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/>
          <p:nvPr/>
        </p:nvSpPr>
        <p:spPr>
          <a:xfrm>
            <a:off x="1809175" y="2328075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1148 UTC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4572000" y="2256075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1248 UTC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7513425" y="2256075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1348 UTC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2530050" y="1696975"/>
            <a:ext cx="408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LES OUTPUT Domain 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 Station based Verification </a:t>
            </a:r>
            <a:endParaRPr/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2583" y="544003"/>
            <a:ext cx="1775841" cy="15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900" y="1958225"/>
            <a:ext cx="3943145" cy="2984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21"/>
          <p:cNvCxnSpPr/>
          <p:nvPr/>
        </p:nvCxnSpPr>
        <p:spPr>
          <a:xfrm flipH="1">
            <a:off x="4889100" y="1152600"/>
            <a:ext cx="3669000" cy="89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4" name="Google Shape;16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30445" y="2198400"/>
            <a:ext cx="2589963" cy="279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